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1077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984" r:id="rId15"/>
    <p:sldId id="985" r:id="rId16"/>
    <p:sldId id="260" r:id="rId17"/>
    <p:sldId id="1011" r:id="rId18"/>
    <p:sldId id="1010" r:id="rId19"/>
    <p:sldId id="1045" r:id="rId20"/>
    <p:sldId id="1015" r:id="rId21"/>
    <p:sldId id="1042" r:id="rId22"/>
    <p:sldId id="1016" r:id="rId23"/>
    <p:sldId id="1031" r:id="rId24"/>
    <p:sldId id="1018" r:id="rId25"/>
    <p:sldId id="1032" r:id="rId26"/>
    <p:sldId id="1039" r:id="rId27"/>
    <p:sldId id="1034" r:id="rId28"/>
    <p:sldId id="1044" r:id="rId29"/>
    <p:sldId id="1033" r:id="rId30"/>
    <p:sldId id="1023" r:id="rId31"/>
    <p:sldId id="1021" r:id="rId32"/>
    <p:sldId id="1043" r:id="rId33"/>
    <p:sldId id="1037" r:id="rId34"/>
    <p:sldId id="1035" r:id="rId35"/>
    <p:sldId id="1036" r:id="rId36"/>
    <p:sldId id="1038" r:id="rId37"/>
    <p:sldId id="1040" r:id="rId38"/>
    <p:sldId id="1041" r:id="rId39"/>
    <p:sldId id="1050" r:id="rId40"/>
    <p:sldId id="1065" r:id="rId41"/>
    <p:sldId id="1066" r:id="rId42"/>
    <p:sldId id="1068" r:id="rId43"/>
    <p:sldId id="1069" r:id="rId44"/>
    <p:sldId id="1070" r:id="rId45"/>
    <p:sldId id="1072" r:id="rId46"/>
    <p:sldId id="1064" r:id="rId47"/>
    <p:sldId id="107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Anecdote about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043" y="1987356"/>
            <a:ext cx="6192040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88" y="2354012"/>
            <a:ext cx="4605677" cy="34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3: due on </a:t>
            </a:r>
            <a:r>
              <a:rPr lang="en-US" b="1" dirty="0"/>
              <a:t>Oct 19 </a:t>
            </a:r>
            <a:r>
              <a:rPr lang="en-US" dirty="0"/>
              <a:t>(Wednesday)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31803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31803"/>
                <a:ext cx="11157857" cy="4667250"/>
              </a:xfrm>
              <a:blipFill>
                <a:blip r:embed="rId2"/>
                <a:stretch>
                  <a:fillRect l="-909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</a:t>
                </a:r>
                <a:r>
                  <a:rPr lang="en-US">
                    <a:solidFill>
                      <a:schemeClr val="tx1"/>
                    </a:solidFill>
                  </a:rPr>
                  <a:t>. </a:t>
                </a:r>
                <a:br>
                  <a:rPr lang="en-US">
                    <a:solidFill>
                      <a:schemeClr val="tx1"/>
                    </a:solidFill>
                  </a:rPr>
                </a:br>
                <a:br>
                  <a:rPr lang="en-US">
                    <a:solidFill>
                      <a:schemeClr val="tx1"/>
                    </a:solidFill>
                  </a:rPr>
                </a:br>
                <a:r>
                  <a:rPr lang="en-US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chemeClr val="tx1"/>
                    </a:solidFill>
                  </a:rPr>
                  <a:t>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36178</TotalTime>
  <Words>3247</Words>
  <Application>Microsoft Macintosh PowerPoint</Application>
  <PresentationFormat>Widescreen</PresentationFormat>
  <Paragraphs>942</Paragraphs>
  <Slides>47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An Anecdote about Aggregation</vt:lpstr>
      <vt:lpstr>How to do 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3389</cp:revision>
  <cp:lastPrinted>2020-02-13T16:58:38Z</cp:lastPrinted>
  <dcterms:created xsi:type="dcterms:W3CDTF">2017-08-24T15:35:37Z</dcterms:created>
  <dcterms:modified xsi:type="dcterms:W3CDTF">2022-10-19T14:50:32Z</dcterms:modified>
</cp:coreProperties>
</file>